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1"/>
  </p:notesMasterIdLst>
  <p:handoutMasterIdLst>
    <p:handoutMasterId r:id="rId12"/>
  </p:handoutMasterIdLst>
  <p:sldIdLst>
    <p:sldId id="282" r:id="rId5"/>
    <p:sldId id="283" r:id="rId6"/>
    <p:sldId id="292" r:id="rId7"/>
    <p:sldId id="300" r:id="rId8"/>
    <p:sldId id="301" r:id="rId9"/>
    <p:sldId id="299" r:id="rId10"/>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6" autoAdjust="0"/>
    <p:restoredTop sz="94631" autoAdjust="0"/>
  </p:normalViewPr>
  <p:slideViewPr>
    <p:cSldViewPr snapToGrid="0">
      <p:cViewPr varScale="1">
        <p:scale>
          <a:sx n="162" d="100"/>
          <a:sy n="162" d="100"/>
        </p:scale>
        <p:origin x="120" y="10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6" d="100"/>
          <a:sy n="86" d="100"/>
        </p:scale>
        <p:origin x="3018"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615FAA28-D333-4D57-AF0E-BDF53B4498B2}" type="datetime1">
              <a:rPr lang="en-GB" smtClean="0"/>
              <a:t>26/04/2024</a:t>
            </a:fld>
            <a:endParaRPr lang="en-GB"/>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n-GB" smtClean="0"/>
              <a:t>‹#›</a:t>
            </a:fld>
            <a:endParaRPr lang="en-GB"/>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image1.jpe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D03277C-3F5C-4673-8D79-1738A329ED93}" type="datetime1">
              <a:rPr lang="en-GB" noProof="0" smtClean="0"/>
              <a:t>26/04/2024</a:t>
            </a:fld>
            <a:endParaRPr lang="en-GB"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530193B-564F-4854-8A52-728F3FB19C85}" type="slidenum">
              <a:rPr lang="en-GB" noProof="0" smtClean="0"/>
              <a:t>‹#›</a:t>
            </a:fld>
            <a:endParaRPr lang="en-GB"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1</a:t>
            </a:fld>
            <a:endParaRPr lang="en-GB"/>
          </a:p>
        </p:txBody>
      </p:sp>
    </p:spTree>
    <p:extLst>
      <p:ext uri="{BB962C8B-B14F-4D97-AF65-F5344CB8AC3E}">
        <p14:creationId xmlns:p14="http://schemas.microsoft.com/office/powerpoint/2010/main" val="2256460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2</a:t>
            </a:fld>
            <a:endParaRPr lang="en-GB"/>
          </a:p>
        </p:txBody>
      </p:sp>
    </p:spTree>
    <p:extLst>
      <p:ext uri="{BB962C8B-B14F-4D97-AF65-F5344CB8AC3E}">
        <p14:creationId xmlns:p14="http://schemas.microsoft.com/office/powerpoint/2010/main" val="4137163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3</a:t>
            </a:fld>
            <a:endParaRPr lang="en-GB"/>
          </a:p>
        </p:txBody>
      </p:sp>
    </p:spTree>
    <p:extLst>
      <p:ext uri="{BB962C8B-B14F-4D97-AF65-F5344CB8AC3E}">
        <p14:creationId xmlns:p14="http://schemas.microsoft.com/office/powerpoint/2010/main" val="40687167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4</a:t>
            </a:fld>
            <a:endParaRPr lang="en-GB"/>
          </a:p>
        </p:txBody>
      </p:sp>
    </p:spTree>
    <p:extLst>
      <p:ext uri="{BB962C8B-B14F-4D97-AF65-F5344CB8AC3E}">
        <p14:creationId xmlns:p14="http://schemas.microsoft.com/office/powerpoint/2010/main" val="28295842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5</a:t>
            </a:fld>
            <a:endParaRPr lang="en-GB"/>
          </a:p>
        </p:txBody>
      </p:sp>
    </p:spTree>
    <p:extLst>
      <p:ext uri="{BB962C8B-B14F-4D97-AF65-F5344CB8AC3E}">
        <p14:creationId xmlns:p14="http://schemas.microsoft.com/office/powerpoint/2010/main" val="12814705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8530193B-564F-4854-8A52-728F3FB19C85}" type="slidenum">
              <a:rPr lang="en-GB" smtClean="0"/>
              <a:t>6</a:t>
            </a:fld>
            <a:endParaRPr lang="en-GB"/>
          </a:p>
        </p:txBody>
      </p:sp>
    </p:spTree>
    <p:extLst>
      <p:ext uri="{BB962C8B-B14F-4D97-AF65-F5344CB8AC3E}">
        <p14:creationId xmlns:p14="http://schemas.microsoft.com/office/powerpoint/2010/main" val="5528556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Small Image">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0"/>
            <a:ext cx="2211524" cy="685800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tx1"/>
                </a:solidFill>
                <a:latin typeface="+mj-lt"/>
              </a:defRPr>
            </a:lvl1pPr>
          </a:lstStyle>
          <a:p>
            <a:pPr rtl="0"/>
            <a:r>
              <a:rPr lang="en-GB"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11904" y="4650539"/>
            <a:ext cx="3401478" cy="1192038"/>
          </a:xfrm>
          <a:solidFill>
            <a:schemeClr val="tx1"/>
          </a:solidFill>
        </p:spPr>
        <p:txBody>
          <a:bodyPr lIns="252000" tIns="0" rtlCol="0" anchor="ctr"/>
          <a:lstStyle>
            <a:lvl1pPr marL="0" indent="0" algn="l">
              <a:lnSpc>
                <a:spcPct val="100000"/>
              </a:lnSpc>
              <a:buNone/>
              <a:defRPr sz="1800" i="1">
                <a:solidFill>
                  <a:schemeClr val="bg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2916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3572900" y="1511476"/>
            <a:ext cx="2916000" cy="4679249"/>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6713800" y="1511475"/>
            <a:ext cx="2916000" cy="4679250"/>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2654388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1764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290450" y="1512000"/>
            <a:ext cx="1764000" cy="4679250"/>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4148900" y="1512000"/>
            <a:ext cx="1764000" cy="4679250"/>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6007350" y="1507535"/>
            <a:ext cx="1764000" cy="4679250"/>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7865800" y="1507535"/>
            <a:ext cx="1764000" cy="4683715"/>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974837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solidFill>
              </a:defRPr>
            </a:lvl1pPr>
          </a:lstStyle>
          <a:p>
            <a:pPr rtl="0"/>
            <a:r>
              <a:rPr lang="en-GB"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rtlCol="0"/>
          <a:lstStyle/>
          <a:p>
            <a:pPr rtl="0"/>
            <a:r>
              <a:rPr lang="en-GB" noProof="0"/>
              <a:t>Add a footer</a:t>
            </a:r>
          </a:p>
        </p:txBody>
      </p:sp>
      <p:sp>
        <p:nvSpPr>
          <p:cNvPr id="4" name="Slide Number Placeholder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505855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EDF756E-F310-4229-ACDD-055D299A95FB}"/>
              </a:ext>
            </a:extLst>
          </p:cNvPr>
          <p:cNvSpPr/>
          <p:nvPr userDrawn="1"/>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n-GB" noProof="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p>
            <a:pPr rtl="0"/>
            <a:fld id="{19B51A1E-902D-48AF-9020-955120F399B6}" type="slidenum">
              <a:rPr lang="en-GB" noProof="0" smtClean="0"/>
              <a:pPr/>
              <a:t>‹#›</a:t>
            </a:fld>
            <a:endParaRPr lang="en-GB" noProof="0"/>
          </a:p>
        </p:txBody>
      </p:sp>
      <p:sp>
        <p:nvSpPr>
          <p:cNvPr id="9" name="Subtitle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rtlCol="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6" name="Title 5">
            <a:extLst>
              <a:ext uri="{FF2B5EF4-FFF2-40B4-BE49-F238E27FC236}">
                <a16:creationId xmlns:a16="http://schemas.microsoft.com/office/drawing/2014/main" id="{6F4F2BBF-F210-4954-9C73-A0030AACDDFE}"/>
              </a:ext>
            </a:extLst>
          </p:cNvPr>
          <p:cNvSpPr>
            <a:spLocks noGrp="1"/>
          </p:cNvSpPr>
          <p:nvPr>
            <p:ph type="title" hasCustomPrompt="1"/>
          </p:nvPr>
        </p:nvSpPr>
        <p:spPr>
          <a:xfrm>
            <a:off x="6532775" y="993303"/>
            <a:ext cx="5053936" cy="2513468"/>
          </a:xfrm>
        </p:spPr>
        <p:txBody>
          <a:bodyPr rtlCol="0"/>
          <a:lstStyle>
            <a:lvl1pPr>
              <a:defRPr sz="5400" cap="none">
                <a:solidFill>
                  <a:schemeClr val="bg1"/>
                </a:solidFill>
              </a:defRPr>
            </a:lvl1pPr>
          </a:lstStyle>
          <a:p>
            <a:pPr rtl="0"/>
            <a:r>
              <a:rPr lang="en-GB" noProof="0"/>
              <a:t>Click To Edit Master Title Style</a:t>
            </a:r>
          </a:p>
        </p:txBody>
      </p:sp>
    </p:spTree>
    <p:extLst>
      <p:ext uri="{BB962C8B-B14F-4D97-AF65-F5344CB8AC3E}">
        <p14:creationId xmlns:p14="http://schemas.microsoft.com/office/powerpoint/2010/main" val="12277791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10" name="Content Placeholder 2">
            <a:extLst>
              <a:ext uri="{FF2B5EF4-FFF2-40B4-BE49-F238E27FC236}">
                <a16:creationId xmlns:a16="http://schemas.microsoft.com/office/drawing/2014/main" id="{FD1EE834-4B70-4715-8346-1C0298347EE0}"/>
              </a:ext>
            </a:extLst>
          </p:cNvPr>
          <p:cNvSpPr>
            <a:spLocks noGrp="1"/>
          </p:cNvSpPr>
          <p:nvPr>
            <p:ph idx="1" hasCustomPrompt="1"/>
          </p:nvPr>
        </p:nvSpPr>
        <p:spPr>
          <a:xfrm>
            <a:off x="432000" y="1046375"/>
            <a:ext cx="9198000" cy="5130588"/>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2280088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7" name="Content Placeholder 2">
            <a:extLst>
              <a:ext uri="{FF2B5EF4-FFF2-40B4-BE49-F238E27FC236}">
                <a16:creationId xmlns:a16="http://schemas.microsoft.com/office/drawing/2014/main" id="{EAE43F4C-1A64-4197-A44B-E6EB874E243B}"/>
              </a:ext>
            </a:extLst>
          </p:cNvPr>
          <p:cNvSpPr>
            <a:spLocks noGrp="1"/>
          </p:cNvSpPr>
          <p:nvPr>
            <p:ph sz="half" idx="1" hasCustomPrompt="1"/>
          </p:nvPr>
        </p:nvSpPr>
        <p:spPr>
          <a:xfrm>
            <a:off x="432000" y="1046376"/>
            <a:ext cx="4435831" cy="5130588"/>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8" name="Content Placeholder 3">
            <a:extLst>
              <a:ext uri="{FF2B5EF4-FFF2-40B4-BE49-F238E27FC236}">
                <a16:creationId xmlns:a16="http://schemas.microsoft.com/office/drawing/2014/main" id="{D7B3F5B8-DC28-4878-AC9F-D434D7542D8F}"/>
              </a:ext>
            </a:extLst>
          </p:cNvPr>
          <p:cNvSpPr>
            <a:spLocks noGrp="1"/>
          </p:cNvSpPr>
          <p:nvPr>
            <p:ph sz="half" idx="2" hasCustomPrompt="1"/>
          </p:nvPr>
        </p:nvSpPr>
        <p:spPr>
          <a:xfrm>
            <a:off x="5194169" y="1046376"/>
            <a:ext cx="4435831" cy="5130588"/>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3574397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7" name="Text Placeholder 2">
            <a:extLst>
              <a:ext uri="{FF2B5EF4-FFF2-40B4-BE49-F238E27FC236}">
                <a16:creationId xmlns:a16="http://schemas.microsoft.com/office/drawing/2014/main" id="{CB97B01E-88B2-448F-BD96-A1AAFA39AC1E}"/>
              </a:ext>
            </a:extLst>
          </p:cNvPr>
          <p:cNvSpPr>
            <a:spLocks noGrp="1"/>
          </p:cNvSpPr>
          <p:nvPr>
            <p:ph type="body" idx="1" hasCustomPrompt="1"/>
          </p:nvPr>
        </p:nvSpPr>
        <p:spPr>
          <a:xfrm>
            <a:off x="432000" y="1068420"/>
            <a:ext cx="4434840" cy="823912"/>
          </a:xfrm>
          <a:solidFill>
            <a:schemeClr val="tx1"/>
          </a:solidFill>
        </p:spPr>
        <p:txBody>
          <a:bodyPr rtlCol="0"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8" name="Text Placeholder 4">
            <a:extLst>
              <a:ext uri="{FF2B5EF4-FFF2-40B4-BE49-F238E27FC236}">
                <a16:creationId xmlns:a16="http://schemas.microsoft.com/office/drawing/2014/main" id="{40BADDE2-4EE6-41B4-804C-EBF680128B40}"/>
              </a:ext>
            </a:extLst>
          </p:cNvPr>
          <p:cNvSpPr>
            <a:spLocks noGrp="1"/>
          </p:cNvSpPr>
          <p:nvPr>
            <p:ph type="body" sz="quarter" idx="3" hasCustomPrompt="1"/>
          </p:nvPr>
        </p:nvSpPr>
        <p:spPr>
          <a:xfrm>
            <a:off x="5195160" y="1068420"/>
            <a:ext cx="4434840" cy="823912"/>
          </a:xfrm>
          <a:solidFill>
            <a:schemeClr val="tx1"/>
          </a:solidFill>
        </p:spPr>
        <p:txBody>
          <a:bodyPr rtlCol="0"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9" name="Content Placeholder 3">
            <a:extLst>
              <a:ext uri="{FF2B5EF4-FFF2-40B4-BE49-F238E27FC236}">
                <a16:creationId xmlns:a16="http://schemas.microsoft.com/office/drawing/2014/main" id="{BB0A14E0-899D-4594-BC9E-AE89BF0D3AB7}"/>
              </a:ext>
            </a:extLst>
          </p:cNvPr>
          <p:cNvSpPr>
            <a:spLocks noGrp="1"/>
          </p:cNvSpPr>
          <p:nvPr>
            <p:ph sz="half" idx="2" hasCustomPrompt="1"/>
          </p:nvPr>
        </p:nvSpPr>
        <p:spPr>
          <a:xfrm>
            <a:off x="432001" y="2096752"/>
            <a:ext cx="4434840" cy="4092911"/>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0" name="Content Placeholder 5">
            <a:extLst>
              <a:ext uri="{FF2B5EF4-FFF2-40B4-BE49-F238E27FC236}">
                <a16:creationId xmlns:a16="http://schemas.microsoft.com/office/drawing/2014/main" id="{2C699014-D902-4E9A-80CD-8D2BCFE67097}"/>
              </a:ext>
            </a:extLst>
          </p:cNvPr>
          <p:cNvSpPr>
            <a:spLocks noGrp="1"/>
          </p:cNvSpPr>
          <p:nvPr>
            <p:ph sz="quarter" idx="4" hasCustomPrompt="1"/>
          </p:nvPr>
        </p:nvSpPr>
        <p:spPr>
          <a:xfrm>
            <a:off x="5195160" y="2096752"/>
            <a:ext cx="4434840" cy="4092911"/>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8634682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a:lvl1pPr>
          </a:lstStyle>
          <a:p>
            <a:pPr rtl="0"/>
            <a:r>
              <a:rPr lang="en-US" noProof="0"/>
              <a:t>Click to edit Master title style</a:t>
            </a:r>
            <a:endParaRPr lang="en-GB" noProof="0"/>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Edit Master text styles</a:t>
            </a:r>
          </a:p>
        </p:txBody>
      </p:sp>
      <p:sp>
        <p:nvSpPr>
          <p:cNvPr id="10" name="Content Placeholder 2">
            <a:extLst>
              <a:ext uri="{FF2B5EF4-FFF2-40B4-BE49-F238E27FC236}">
                <a16:creationId xmlns:a16="http://schemas.microsoft.com/office/drawing/2014/main" id="{79F53EF1-D412-467C-B7CE-30536F140AE1}"/>
              </a:ext>
            </a:extLst>
          </p:cNvPr>
          <p:cNvSpPr>
            <a:spLocks noGrp="1"/>
          </p:cNvSpPr>
          <p:nvPr>
            <p:ph idx="1" hasCustomPrompt="1"/>
          </p:nvPr>
        </p:nvSpPr>
        <p:spPr>
          <a:xfrm>
            <a:off x="3770722" y="457201"/>
            <a:ext cx="6023727" cy="5726784"/>
          </a:xfrm>
        </p:spPr>
        <p:txBody>
          <a:bodyPr rtlCol="0"/>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38720005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
        <p:nvSpPr>
          <p:cNvPr id="8" name="Title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a:lvl1pPr>
          </a:lstStyle>
          <a:p>
            <a:pPr rtl="0"/>
            <a:r>
              <a:rPr lang="en-US" noProof="0"/>
              <a:t>Click to edit Master title style</a:t>
            </a:r>
            <a:endParaRPr lang="en-GB" noProof="0"/>
          </a:p>
        </p:txBody>
      </p:sp>
      <p:sp>
        <p:nvSpPr>
          <p:cNvPr id="9" name="Text Placeholder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Edit Master text styles</a:t>
            </a:r>
          </a:p>
        </p:txBody>
      </p:sp>
      <p:sp>
        <p:nvSpPr>
          <p:cNvPr id="12" name="Picture Placeholder 2">
            <a:extLst>
              <a:ext uri="{FF2B5EF4-FFF2-40B4-BE49-F238E27FC236}">
                <a16:creationId xmlns:a16="http://schemas.microsoft.com/office/drawing/2014/main" id="{10319378-269C-406E-9B84-FCF22DA02EFF}"/>
              </a:ext>
            </a:extLst>
          </p:cNvPr>
          <p:cNvSpPr>
            <a:spLocks noGrp="1"/>
          </p:cNvSpPr>
          <p:nvPr>
            <p:ph type="pic" idx="1"/>
          </p:nvPr>
        </p:nvSpPr>
        <p:spPr>
          <a:xfrm>
            <a:off x="3788021" y="457201"/>
            <a:ext cx="5949868" cy="5726784"/>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Tree>
    <p:extLst>
      <p:ext uri="{BB962C8B-B14F-4D97-AF65-F5344CB8AC3E}">
        <p14:creationId xmlns:p14="http://schemas.microsoft.com/office/powerpoint/2010/main" val="3021472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53779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bwMode="auto">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54ED587-2D2F-4D3F-B55B-C64465AB4EC5}"/>
              </a:ext>
            </a:extLst>
          </p:cNvPr>
          <p:cNvSpPr/>
          <p:nvPr userDrawn="1"/>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bg1"/>
                </a:solidFill>
                <a:latin typeface="+mj-lt"/>
              </a:defRPr>
            </a:lvl1pPr>
          </a:lstStyle>
          <a:p>
            <a:pPr rtl="0"/>
            <a:r>
              <a:rPr lang="en-GB"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rtlCol="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22181155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en-GB" noProof="0"/>
              <a:t>Add a footer</a:t>
            </a:r>
          </a:p>
        </p:txBody>
      </p:sp>
      <p:sp>
        <p:nvSpPr>
          <p:cNvPr id="3" name="Slide Number Placeholder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with Large Image">
    <p:bg>
      <p:bgPr>
        <a:solidFill>
          <a:schemeClr val="bg1"/>
        </a:solidFill>
        <a:effectLst/>
      </p:bgPr>
    </p:bg>
    <p:spTree>
      <p:nvGrpSpPr>
        <p:cNvPr id="1" name=""/>
        <p:cNvGrpSpPr/>
        <p:nvPr/>
      </p:nvGrpSpPr>
      <p:grpSpPr>
        <a:xfrm>
          <a:off x="0" y="0"/>
          <a:ext cx="0" cy="0"/>
          <a:chOff x="0" y="0"/>
          <a:chExt cx="0" cy="0"/>
        </a:xfrm>
      </p:grpSpPr>
      <p:sp>
        <p:nvSpPr>
          <p:cNvPr id="9" name="Picture Placeholder 1">
            <a:extLst>
              <a:ext uri="{FF2B5EF4-FFF2-40B4-BE49-F238E27FC236}">
                <a16:creationId xmlns:a16="http://schemas.microsoft.com/office/drawing/2014/main" id="{069FFAE5-B16E-4571-88F7-52FA5354B1A1}"/>
              </a:ext>
            </a:extLst>
          </p:cNvPr>
          <p:cNvSpPr>
            <a:spLocks noGrp="1"/>
          </p:cNvSpPr>
          <p:nvPr>
            <p:ph type="pic" sz="quarter" idx="13" hasCustomPrompt="1"/>
          </p:nvPr>
        </p:nvSpPr>
        <p:spPr>
          <a:xfrm>
            <a:off x="69273" y="63691"/>
            <a:ext cx="9911201" cy="6727346"/>
          </a:xfrm>
          <a:solidFill>
            <a:schemeClr val="tx1">
              <a:lumMod val="75000"/>
              <a:lumOff val="25000"/>
            </a:schemeClr>
          </a:solidFill>
        </p:spPr>
        <p:txBody>
          <a:bodyPr rtlCol="0"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bg1"/>
                </a:solidFill>
                <a:latin typeface="+mj-lt"/>
              </a:defRPr>
            </a:lvl1pPr>
          </a:lstStyle>
          <a:p>
            <a:pPr rtl="0"/>
            <a:r>
              <a:rPr lang="en-GB" noProof="0"/>
              <a:t>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326418" y="4650539"/>
            <a:ext cx="2456210" cy="1192038"/>
          </a:xfrm>
          <a:solidFill>
            <a:schemeClr val="bg1"/>
          </a:solidFill>
        </p:spPr>
        <p:txBody>
          <a:bodyPr lIns="252000" tIns="0" rtlCol="0" anchor="ctr"/>
          <a:lstStyle>
            <a:lvl1pPr marL="0" indent="0" algn="l">
              <a:lnSpc>
                <a:spcPct val="100000"/>
              </a:lnSpc>
              <a:buNone/>
              <a:defRPr sz="1800" i="1">
                <a:solidFill>
                  <a:schemeClr val="tx1"/>
                </a:solidFill>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5" name="Slide Number Placeholder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4094738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8" name="Picture Placeholder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rtlCol="0" anchor="ctr"/>
          <a:lstStyle>
            <a:lvl1pPr marL="0" indent="0" algn="ctr">
              <a:buNone/>
              <a:defRPr sz="1200" i="1">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rtlCol="0"/>
          <a:lstStyle>
            <a:lvl1pPr algn="r">
              <a:defRPr>
                <a:solidFill>
                  <a:schemeClr val="tx1"/>
                </a:solidFill>
              </a:defRPr>
            </a:lvl1pPr>
          </a:lstStyle>
          <a:p>
            <a:pPr rtl="0"/>
            <a:r>
              <a:rPr lang="en-GB"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rtlCol="0"/>
          <a:lstStyle>
            <a:lvl1pPr marL="0" indent="0" algn="r">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445000" y="2908300"/>
            <a:ext cx="5184800" cy="3283700"/>
          </a:xfrm>
          <a:solidFill>
            <a:schemeClr val="bg1"/>
          </a:solidFill>
        </p:spPr>
        <p:txBody>
          <a:bodyPr lIns="180000" tIns="252000" rIns="252000" rtlCol="0"/>
          <a:lstStyle>
            <a:lvl1pPr algn="l">
              <a:defRPr>
                <a:solidFill>
                  <a:schemeClr val="tx1">
                    <a:lumMod val="75000"/>
                    <a:lumOff val="25000"/>
                  </a:schemeClr>
                </a:solidFill>
              </a:defRPr>
            </a:lvl1pPr>
            <a:lvl2pPr algn="l">
              <a:defRPr>
                <a:solidFill>
                  <a:schemeClr val="tx1">
                    <a:lumMod val="75000"/>
                    <a:lumOff val="25000"/>
                  </a:schemeClr>
                </a:solidFill>
              </a:defRPr>
            </a:lvl2pPr>
            <a:lvl3pPr algn="l">
              <a:defRPr>
                <a:solidFill>
                  <a:schemeClr val="tx1">
                    <a:lumMod val="75000"/>
                    <a:lumOff val="25000"/>
                  </a:schemeClr>
                </a:solidFill>
              </a:defRPr>
            </a:lvl3pPr>
            <a:lvl4pPr algn="l">
              <a:defRPr>
                <a:solidFill>
                  <a:schemeClr val="tx1">
                    <a:lumMod val="75000"/>
                    <a:lumOff val="25000"/>
                  </a:schemeClr>
                </a:solidFill>
              </a:defRPr>
            </a:lvl4pPr>
            <a:lvl5pPr algn="l">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n-GB" noProof="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23393" y="1343906"/>
            <a:ext cx="3736800" cy="3933645"/>
          </a:xfrm>
          <a:solidFill>
            <a:schemeClr val="bg1"/>
          </a:solidFill>
        </p:spPr>
        <p:txBody>
          <a:bodyPr lIns="180000" tIns="180000" rIns="180000"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n-GB" noProof="0"/>
              <a:t>Add a footer</a:t>
            </a:r>
          </a:p>
        </p:txBody>
      </p:sp>
      <p:sp>
        <p:nvSpPr>
          <p:cNvPr id="5" name="Slide Number Placeholder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p>
            <a:pPr rtl="0"/>
            <a:fld id="{19B51A1E-902D-48AF-9020-955120F399B6}" type="slidenum">
              <a:rPr lang="en-GB" noProof="0" smtClean="0"/>
              <a:pPr/>
              <a:t>‹#›</a:t>
            </a:fld>
            <a:endParaRPr lang="en-GB" noProof="0"/>
          </a:p>
        </p:txBody>
      </p:sp>
      <p:sp>
        <p:nvSpPr>
          <p:cNvPr id="9" name="Picture Placeholder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rtlCol="0"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6" name="Title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rtlCol="0"/>
          <a:lstStyle/>
          <a:p>
            <a:pPr rtl="0"/>
            <a:r>
              <a:rPr lang="en-US" noProof="0"/>
              <a:t>Click to edit Master title style</a:t>
            </a:r>
            <a:endParaRPr lang="en-GB" noProof="0"/>
          </a:p>
        </p:txBody>
      </p:sp>
      <p:sp>
        <p:nvSpPr>
          <p:cNvPr id="11" name="Subtitle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Tree>
    <p:extLst>
      <p:ext uri="{BB962C8B-B14F-4D97-AF65-F5344CB8AC3E}">
        <p14:creationId xmlns:p14="http://schemas.microsoft.com/office/powerpoint/2010/main" val="234719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en-GB"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432296"/>
            <a:ext cx="4500000" cy="527076"/>
          </a:xfrm>
          <a:solidFill>
            <a:schemeClr val="tx1"/>
          </a:solidFill>
        </p:spPr>
        <p:txBody>
          <a:bodyPr lIns="180000" tIns="36000" rtlCol="0" anchor="ctr"/>
          <a:lstStyle>
            <a:lvl1pPr marL="0" indent="0">
              <a:buNone/>
              <a:defRPr sz="2400" b="1" spc="-150">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2023668"/>
            <a:ext cx="4500000" cy="4168332"/>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5129800" y="1433105"/>
            <a:ext cx="4500000" cy="525283"/>
          </a:xfrm>
          <a:solidFill>
            <a:schemeClr val="tx1"/>
          </a:solidFill>
        </p:spPr>
        <p:txBody>
          <a:bodyPr lIns="180000" tIns="36000" rtlCol="0" anchor="ctr"/>
          <a:lstStyle>
            <a:lvl1pPr marL="0" indent="0">
              <a:buNone/>
              <a:defRPr sz="2400" b="1" spc="-150">
                <a:solidFill>
                  <a:schemeClr val="bg1"/>
                </a:solidFill>
                <a:latin typeface="+mj-lt"/>
              </a:defRPr>
            </a:lvl1pPr>
          </a:lstStyle>
          <a:p>
            <a:pPr lvl="0" rtl="0"/>
            <a:r>
              <a:rPr lang="en-GB" noProof="0"/>
              <a:t>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5129800" y="2020359"/>
            <a:ext cx="4500000" cy="4170891"/>
          </a:xfrm>
        </p:spPr>
        <p:txBody>
          <a:bodyPr rtlCol="0"/>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en-GB" noProof="0"/>
              <a:t>Add a footer</a:t>
            </a:r>
          </a:p>
        </p:txBody>
      </p:sp>
      <p:sp>
        <p:nvSpPr>
          <p:cNvPr id="6" name="Slide Number Placeholder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rtlCol="0" anchor="ctr"/>
          <a:lstStyle>
            <a:lvl1pPr marL="0" indent="0" algn="ctr">
              <a:buNone/>
              <a:defRPr sz="1200" i="1">
                <a:solidFill>
                  <a:schemeClr val="bg1"/>
                </a:solidFill>
                <a:latin typeface="Times New Roman" panose="02020603050405020304" pitchFamily="18" charset="0"/>
                <a:cs typeface="Times New Roman" panose="02020603050405020304" pitchFamily="18" charset="0"/>
              </a:defRPr>
            </a:lvl1pPr>
          </a:lstStyle>
          <a:p>
            <a:pPr rtl="0"/>
            <a:r>
              <a:rPr lang="en-GB" noProof="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rtlCol="0" anchor="b"/>
          <a:lstStyle>
            <a:lvl1pPr marL="0" indent="0" algn="r">
              <a:buNone/>
              <a:defRPr i="1">
                <a:solidFill>
                  <a:schemeClr val="tx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p>
            <a:pPr rtl="0"/>
            <a:r>
              <a:rPr lang="en-GB" noProof="0"/>
              <a:t>Add a footer</a:t>
            </a:r>
          </a:p>
        </p:txBody>
      </p:sp>
      <p:sp>
        <p:nvSpPr>
          <p:cNvPr id="2" name="Slide Number Placeholder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p>
            <a:pPr rtl="0"/>
            <a:fld id="{19B51A1E-902D-48AF-9020-955120F399B6}" type="slidenum">
              <a:rPr lang="en-GB" noProof="0" smtClean="0"/>
              <a:pPr/>
              <a:t>‹#›</a:t>
            </a:fld>
            <a:endParaRPr lang="en-GB" noProof="0"/>
          </a:p>
        </p:txBody>
      </p:sp>
      <p:sp>
        <p:nvSpPr>
          <p:cNvPr id="5" name="Title 4">
            <a:extLst>
              <a:ext uri="{FF2B5EF4-FFF2-40B4-BE49-F238E27FC236}">
                <a16:creationId xmlns:a16="http://schemas.microsoft.com/office/drawing/2014/main" id="{16EFF903-F1F3-440A-B12C-9FD51606B03D}"/>
              </a:ext>
            </a:extLst>
          </p:cNvPr>
          <p:cNvSpPr>
            <a:spLocks noGrp="1"/>
          </p:cNvSpPr>
          <p:nvPr>
            <p:ph type="title"/>
          </p:nvPr>
        </p:nvSpPr>
        <p:spPr/>
        <p:txBody>
          <a:bodyPr rtlCol="0"/>
          <a:lstStyle/>
          <a:p>
            <a:pPr rtl="0"/>
            <a:r>
              <a:rPr lang="en-US" noProof="0"/>
              <a:t>Click to edit Master title style</a:t>
            </a:r>
            <a:endParaRPr lang="en-GB" noProof="0"/>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hank-you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rtlCol="0" anchor="ctr"/>
          <a:lstStyle>
            <a:lvl1pPr algn="ctr">
              <a:lnSpc>
                <a:spcPct val="100000"/>
              </a:lnSpc>
              <a:defRPr sz="6000" b="1" cap="all" spc="-300" baseline="0">
                <a:solidFill>
                  <a:schemeClr val="tx1"/>
                </a:solidFill>
                <a:latin typeface="+mj-lt"/>
              </a:defRPr>
            </a:lvl1pPr>
          </a:lstStyle>
          <a:p>
            <a:pPr rtl="0"/>
            <a:r>
              <a:rPr lang="en-GB" noProof="0"/>
              <a:t>Thank you</a:t>
            </a:r>
          </a:p>
        </p:txBody>
      </p:sp>
      <p:sp>
        <p:nvSpPr>
          <p:cNvPr id="7" name="Rectangle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8" name="Rectangle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Text Placeholder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rtlCol="0"/>
          <a:lstStyle>
            <a:lvl1pPr marL="0" indent="0" algn="r">
              <a:buNone/>
              <a:defRPr sz="2400"/>
            </a:lvl1pPr>
            <a:lvl2pPr marL="266700" indent="0">
              <a:buNone/>
              <a:defRPr/>
            </a:lvl2pPr>
            <a:lvl3pPr marL="542925" indent="0">
              <a:buNone/>
              <a:defRPr/>
            </a:lvl3pPr>
            <a:lvl4pPr marL="809625" indent="0">
              <a:buNone/>
              <a:defRPr/>
            </a:lvl4pPr>
            <a:lvl5pPr marL="1076325" indent="0">
              <a:buNone/>
              <a:defRPr/>
            </a:lvl5pPr>
          </a:lstStyle>
          <a:p>
            <a:pPr lvl="0" rtl="0"/>
            <a:r>
              <a:rPr lang="en-GB" noProof="0"/>
              <a:t>Full Name</a:t>
            </a:r>
          </a:p>
        </p:txBody>
      </p:sp>
      <p:sp>
        <p:nvSpPr>
          <p:cNvPr id="12" name="Text Placeholder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rtlCol="0"/>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rtl="0"/>
            <a:r>
              <a:rPr lang="en-GB" noProof="0"/>
              <a:t>Phone Number</a:t>
            </a:r>
          </a:p>
        </p:txBody>
      </p:sp>
      <p:sp>
        <p:nvSpPr>
          <p:cNvPr id="13" name="Text Placeholder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rtlCol="0"/>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rtl="0"/>
            <a:r>
              <a:rPr lang="en-GB" noProof="0"/>
              <a:t>Email or Social Media Handle</a:t>
            </a:r>
          </a:p>
        </p:txBody>
      </p:sp>
      <p:sp>
        <p:nvSpPr>
          <p:cNvPr id="14" name="Text Placeholder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rtlCol="0"/>
          <a:lstStyle>
            <a:lvl1pPr marL="0" indent="0" algn="l">
              <a:buNone/>
              <a:defRPr sz="1400" i="1"/>
            </a:lvl1pPr>
            <a:lvl2pPr marL="266700" indent="0">
              <a:buNone/>
              <a:defRPr/>
            </a:lvl2pPr>
            <a:lvl3pPr marL="542925" indent="0">
              <a:buNone/>
              <a:defRPr/>
            </a:lvl3pPr>
            <a:lvl4pPr marL="809625" indent="0">
              <a:buNone/>
              <a:defRPr/>
            </a:lvl4pPr>
            <a:lvl5pPr marL="1076325" indent="0">
              <a:buNone/>
              <a:defRPr/>
            </a:lvl5pPr>
          </a:lstStyle>
          <a:p>
            <a:pPr lvl="0" rtl="0"/>
            <a:r>
              <a:rPr lang="en-GB" noProof="0"/>
              <a:t>Company Website</a:t>
            </a:r>
          </a:p>
        </p:txBody>
      </p:sp>
    </p:spTree>
    <p:extLst>
      <p:ext uri="{BB962C8B-B14F-4D97-AF65-F5344CB8AC3E}">
        <p14:creationId xmlns:p14="http://schemas.microsoft.com/office/powerpoint/2010/main" val="3189010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solidFill>
              </a:defRPr>
            </a:lvl1pPr>
          </a:lstStyle>
          <a:p>
            <a:pPr rtl="0"/>
            <a:r>
              <a:rPr lang="en-GB"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en-GB"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hasCustomPrompt="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en-GB" noProof="0"/>
              <a:t>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en-GB" noProof="0"/>
              <a:t>Add a footer</a:t>
            </a:r>
          </a:p>
        </p:txBody>
      </p:sp>
      <p:sp>
        <p:nvSpPr>
          <p:cNvPr id="5" name="Slide Number Placeholder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rtlCol="0"/>
          <a:lstStyle/>
          <a:p>
            <a:pPr rtl="0"/>
            <a:fld id="{19B51A1E-902D-48AF-9020-955120F399B6}" type="slidenum">
              <a:rPr lang="en-GB" noProof="0" smtClean="0"/>
              <a:pPr/>
              <a:t>‹#›</a:t>
            </a:fld>
            <a:endParaRPr lang="en-GB" noProof="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32C8D0EF-1DB6-4ADC-8F31-5AE53BF5EAF4}"/>
              </a:ext>
            </a:extLst>
          </p:cNvPr>
          <p:cNvSpPr/>
          <p:nvPr userDrawn="1"/>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7" name="Rectangle 6">
            <a:extLst>
              <a:ext uri="{FF2B5EF4-FFF2-40B4-BE49-F238E27FC236}">
                <a16:creationId xmlns:a16="http://schemas.microsoft.com/office/drawing/2014/main" id="{62F208ED-79A0-4B2C-A5EE-9D27466BCA3F}"/>
              </a:ext>
            </a:extLst>
          </p:cNvPr>
          <p:cNvSpPr/>
          <p:nvPr userDrawn="1"/>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pPr rtl="0"/>
            <a:r>
              <a:rPr lang="en-GB"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200" i="1">
                <a:solidFill>
                  <a:schemeClr val="tx1">
                    <a:lumMod val="75000"/>
                    <a:lumOff val="25000"/>
                  </a:schemeClr>
                </a:solidFill>
                <a:latin typeface="Times New Roman" panose="02020603050405020304" pitchFamily="18" charset="0"/>
                <a:cs typeface="Times New Roman" panose="02020603050405020304" pitchFamily="18" charset="0"/>
              </a:defRPr>
            </a:lvl1pPr>
          </a:lstStyle>
          <a:p>
            <a:pPr rtl="0"/>
            <a:r>
              <a:rPr lang="en-GB" noProof="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200" i="1">
                <a:solidFill>
                  <a:schemeClr val="bg1"/>
                </a:solidFill>
              </a:defRPr>
            </a:lvl1pPr>
          </a:lstStyle>
          <a:p>
            <a:pPr rtl="0"/>
            <a:fld id="{19B51A1E-902D-48AF-9020-955120F399B6}" type="slidenum">
              <a:rPr lang="en-GB" noProof="0" smtClean="0"/>
              <a:pPr/>
              <a:t>‹#›</a:t>
            </a:fld>
            <a:endParaRPr lang="en-GB" noProof="0"/>
          </a:p>
        </p:txBody>
      </p:sp>
      <p:sp>
        <p:nvSpPr>
          <p:cNvPr id="4" name="TextBox 3">
            <a:extLst>
              <a:ext uri="{FF2B5EF4-FFF2-40B4-BE49-F238E27FC236}">
                <a16:creationId xmlns:a16="http://schemas.microsoft.com/office/drawing/2014/main" id="{34FDC6F9-37F9-4E25-AECA-D307B8421C73}"/>
              </a:ext>
            </a:extLst>
          </p:cNvPr>
          <p:cNvSpPr txBox="1"/>
          <p:nvPr userDrawn="1"/>
        </p:nvSpPr>
        <p:spPr>
          <a:xfrm>
            <a:off x="9630116" y="6346108"/>
            <a:ext cx="1662546" cy="404658"/>
          </a:xfrm>
          <a:prstGeom prst="rect">
            <a:avLst/>
          </a:prstGeom>
          <a:noFill/>
        </p:spPr>
        <p:txBody>
          <a:bodyPr wrap="square" lIns="0" tIns="36000" rIns="0" bIns="0" rtlCol="0">
            <a:spAutoFit/>
          </a:bodyPr>
          <a:lstStyle/>
          <a:p>
            <a:pPr algn="r" rtl="0">
              <a:lnSpc>
                <a:spcPts val="1400"/>
              </a:lnSpc>
            </a:pPr>
            <a:r>
              <a:rPr lang="en-GB" sz="1600" b="1" spc="-100" noProof="0">
                <a:solidFill>
                  <a:schemeClr val="tx1">
                    <a:lumMod val="50000"/>
                    <a:lumOff val="50000"/>
                  </a:schemeClr>
                </a:solidFill>
                <a:latin typeface="Corbel" panose="020B0503020204020204" pitchFamily="34" charset="0"/>
              </a:rPr>
              <a:t>WOODGROVE</a:t>
            </a:r>
            <a:r>
              <a:rPr lang="en-GB" sz="1600" b="1" spc="-100" noProof="0">
                <a:solidFill>
                  <a:schemeClr val="accent1"/>
                </a:solidFill>
                <a:latin typeface="Corbel" panose="020B0503020204020204" pitchFamily="34" charset="0"/>
              </a:rPr>
              <a:t> </a:t>
            </a:r>
            <a:r>
              <a:rPr lang="en-GB" sz="1600" b="1" spc="-100" noProof="0">
                <a:solidFill>
                  <a:schemeClr val="tx1"/>
                </a:solidFill>
                <a:latin typeface="Corbel" panose="020B0503020204020204" pitchFamily="34" charset="0"/>
              </a:rPr>
              <a:t>BANK</a:t>
            </a:r>
          </a:p>
        </p:txBody>
      </p:sp>
      <p:sp>
        <p:nvSpPr>
          <p:cNvPr id="8" name="Rectangle 7">
            <a:extLst>
              <a:ext uri="{FF2B5EF4-FFF2-40B4-BE49-F238E27FC236}">
                <a16:creationId xmlns:a16="http://schemas.microsoft.com/office/drawing/2014/main" id="{6B322F68-670D-45A0-A54F-7E70BCEAED3F}"/>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0" name="Rectangle 9">
            <a:extLst>
              <a:ext uri="{FF2B5EF4-FFF2-40B4-BE49-F238E27FC236}">
                <a16:creationId xmlns:a16="http://schemas.microsoft.com/office/drawing/2014/main" id="{E69B5F15-353A-4344-8D61-F4E25AA9FB6C}"/>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1" name="Rectangle 10">
            <a:extLst>
              <a:ext uri="{FF2B5EF4-FFF2-40B4-BE49-F238E27FC236}">
                <a16:creationId xmlns:a16="http://schemas.microsoft.com/office/drawing/2014/main" id="{2FA0C0AA-FCE8-4A7F-928A-54C96BBA9053}"/>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5" r:id="rId5"/>
    <p:sldLayoutId id="2147483659" r:id="rId6"/>
    <p:sldLayoutId id="2147483660" r:id="rId7"/>
    <p:sldLayoutId id="2147483664" r:id="rId8"/>
    <p:sldLayoutId id="2147483650" r:id="rId9"/>
    <p:sldLayoutId id="2147483656" r:id="rId10"/>
    <p:sldLayoutId id="2147483657" r:id="rId11"/>
    <p:sldLayoutId id="2147483654" r:id="rId12"/>
    <p:sldLayoutId id="2147483666" r:id="rId13"/>
    <p:sldLayoutId id="2147483667" r:id="rId14"/>
    <p:sldLayoutId id="2147483668" r:id="rId15"/>
    <p:sldLayoutId id="2147483669" r:id="rId16"/>
    <p:sldLayoutId id="2147483670" r:id="rId17"/>
    <p:sldLayoutId id="2147483671" r:id="rId18"/>
    <p:sldLayoutId id="2147483672" r:id="rId19"/>
    <p:sldLayoutId id="2147483655" r:id="rId20"/>
  </p:sldLayoutIdLst>
  <p:hf hdr="0" ftr="0" dt="0"/>
  <p:txStyles>
    <p:titleStyle>
      <a:lvl1pPr algn="l" defTabSz="914400" rtl="0" eaLnBrk="1" latinLnBrk="0" hangingPunct="1">
        <a:lnSpc>
          <a:spcPct val="90000"/>
        </a:lnSpc>
        <a:spcBef>
          <a:spcPct val="0"/>
        </a:spcBef>
        <a:buNone/>
        <a:defRPr sz="3200" b="1" kern="1200" cap="all" spc="-150" baseline="0">
          <a:solidFill>
            <a:schemeClr val="tx1"/>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Wood piece cut through the middle">
            <a:extLst>
              <a:ext uri="{FF2B5EF4-FFF2-40B4-BE49-F238E27FC236}">
                <a16:creationId xmlns:a16="http://schemas.microsoft.com/office/drawing/2014/main" id="{C0BA96B3-F713-41B0-A2E3-15E9039E4743}"/>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9980476" y="0"/>
            <a:ext cx="2211524" cy="6858000"/>
          </a:xfrm>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p:txBody>
          <a:bodyPr rtlCol="0"/>
          <a:lstStyle/>
          <a:p>
            <a:pPr rtl="0"/>
            <a:r>
              <a:rPr lang="en-GB" dirty="0"/>
              <a:t>project QUALITY</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p:txBody>
          <a:bodyPr rtlCol="0"/>
          <a:lstStyle/>
          <a:p>
            <a:pPr rtl="0"/>
            <a:r>
              <a:rPr lang="en-GB" dirty="0"/>
              <a:t>SOFTWARE ENGINEERING</a:t>
            </a:r>
            <a:br>
              <a:rPr lang="en-GB" dirty="0"/>
            </a:br>
            <a:r>
              <a:rPr lang="en-GB" dirty="0"/>
              <a:t>SPRINT 4</a:t>
            </a:r>
          </a:p>
        </p:txBody>
      </p:sp>
    </p:spTree>
    <p:extLst>
      <p:ext uri="{BB962C8B-B14F-4D97-AF65-F5344CB8AC3E}">
        <p14:creationId xmlns:p14="http://schemas.microsoft.com/office/powerpoint/2010/main" val="3899961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Abstract architecture polygon">
            <a:extLst>
              <a:ext uri="{FF2B5EF4-FFF2-40B4-BE49-F238E27FC236}">
                <a16:creationId xmlns:a16="http://schemas.microsoft.com/office/drawing/2014/main" id="{38475F7B-316A-47DC-9CBB-B074A5B5994C}"/>
              </a:ext>
            </a:extLst>
          </p:cNvPr>
          <p:cNvPicPr>
            <a:picLocks noGrp="1" noChangeAspect="1"/>
          </p:cNvPicPr>
          <p:nvPr>
            <p:ph type="pic" sz="quarter" idx="33"/>
          </p:nvPr>
        </p:nvPicPr>
        <p:blipFill>
          <a:blip r:embed="rId3"/>
          <a:stretch>
            <a:fillRect/>
          </a:stretch>
        </p:blipFill>
        <p:spPr>
          <a:xfrm>
            <a:off x="9980476" y="1085"/>
            <a:ext cx="2211524" cy="6189830"/>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164634" y="613265"/>
            <a:ext cx="5184913" cy="432000"/>
          </a:xfrm>
        </p:spPr>
        <p:txBody>
          <a:bodyPr rtlCol="0"/>
          <a:lstStyle/>
          <a:p>
            <a:pPr algn="l" rtl="0"/>
            <a:r>
              <a:rPr lang="en-GB" dirty="0"/>
              <a:t>CRITERIA</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a:xfrm>
            <a:off x="-438014" y="1151087"/>
            <a:ext cx="4498999" cy="727550"/>
          </a:xfrm>
        </p:spPr>
        <p:txBody>
          <a:bodyPr rtlCol="0"/>
          <a:lstStyle/>
          <a:p>
            <a:pPr rtl="0"/>
            <a:r>
              <a:rPr lang="en-GB" dirty="0"/>
              <a:t>The criteria we will be looking at is below:</a:t>
            </a:r>
          </a:p>
        </p:txBody>
      </p:sp>
      <p:pic>
        <p:nvPicPr>
          <p:cNvPr id="5" name="Picture 4">
            <a:extLst>
              <a:ext uri="{FF2B5EF4-FFF2-40B4-BE49-F238E27FC236}">
                <a16:creationId xmlns:a16="http://schemas.microsoft.com/office/drawing/2014/main" id="{1F121ACF-A5D1-1EA9-ABFD-1E991357988D}"/>
              </a:ext>
            </a:extLst>
          </p:cNvPr>
          <p:cNvPicPr>
            <a:picLocks noChangeAspect="1"/>
          </p:cNvPicPr>
          <p:nvPr/>
        </p:nvPicPr>
        <p:blipFill>
          <a:blip r:embed="rId4"/>
          <a:stretch>
            <a:fillRect/>
          </a:stretch>
        </p:blipFill>
        <p:spPr>
          <a:xfrm>
            <a:off x="10098157" y="6241944"/>
            <a:ext cx="1241454" cy="494577"/>
          </a:xfrm>
          <a:prstGeom prst="rect">
            <a:avLst/>
          </a:prstGeom>
        </p:spPr>
      </p:pic>
      <p:pic>
        <p:nvPicPr>
          <p:cNvPr id="8" name="Picture 7">
            <a:extLst>
              <a:ext uri="{FF2B5EF4-FFF2-40B4-BE49-F238E27FC236}">
                <a16:creationId xmlns:a16="http://schemas.microsoft.com/office/drawing/2014/main" id="{DF123FA7-0596-FE5A-1AC0-07FCF957E59C}"/>
              </a:ext>
            </a:extLst>
          </p:cNvPr>
          <p:cNvPicPr>
            <a:picLocks noChangeAspect="1"/>
          </p:cNvPicPr>
          <p:nvPr/>
        </p:nvPicPr>
        <p:blipFill rotWithShape="1">
          <a:blip r:embed="rId5"/>
          <a:srcRect l="15737" t="35715" r="52717" b="34723"/>
          <a:stretch/>
        </p:blipFill>
        <p:spPr>
          <a:xfrm>
            <a:off x="1640425" y="1580778"/>
            <a:ext cx="6447060" cy="3398586"/>
          </a:xfrm>
          <a:prstGeom prst="rect">
            <a:avLst/>
          </a:prstGeom>
        </p:spPr>
      </p:pic>
      <p:pic>
        <p:nvPicPr>
          <p:cNvPr id="11" name="Picture 10">
            <a:extLst>
              <a:ext uri="{FF2B5EF4-FFF2-40B4-BE49-F238E27FC236}">
                <a16:creationId xmlns:a16="http://schemas.microsoft.com/office/drawing/2014/main" id="{57FE3B26-3FD7-5E72-8BAC-5BF91FA523F3}"/>
              </a:ext>
            </a:extLst>
          </p:cNvPr>
          <p:cNvPicPr>
            <a:picLocks noChangeAspect="1"/>
          </p:cNvPicPr>
          <p:nvPr/>
        </p:nvPicPr>
        <p:blipFill rotWithShape="1">
          <a:blip r:embed="rId6"/>
          <a:srcRect l="15804" t="37826" r="53230" b="46895"/>
          <a:stretch/>
        </p:blipFill>
        <p:spPr>
          <a:xfrm>
            <a:off x="1640425" y="4900874"/>
            <a:ext cx="6447060" cy="1789361"/>
          </a:xfrm>
          <a:prstGeom prst="rect">
            <a:avLst/>
          </a:prstGeom>
        </p:spPr>
      </p:pic>
    </p:spTree>
    <p:extLst>
      <p:ext uri="{BB962C8B-B14F-4D97-AF65-F5344CB8AC3E}">
        <p14:creationId xmlns:p14="http://schemas.microsoft.com/office/powerpoint/2010/main" val="1329746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278637" y="390590"/>
            <a:ext cx="6824642" cy="1048471"/>
          </a:xfrm>
        </p:spPr>
        <p:txBody>
          <a:bodyPr rtlCol="0"/>
          <a:lstStyle/>
          <a:p>
            <a:pPr algn="l" rtl="0"/>
            <a:r>
              <a:rPr lang="en-GB" dirty="0"/>
              <a:t>Code quality</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0061769" y="6106465"/>
            <a:ext cx="1327024" cy="697605"/>
          </a:xfrm>
        </p:spPr>
        <p:txBody>
          <a:bodyPr rtlCol="0"/>
          <a:lstStyle/>
          <a:p>
            <a:pPr rtl="0"/>
            <a:r>
              <a:rPr lang="en-GB" dirty="0"/>
              <a:t> </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rtlCol="0"/>
          <a:lstStyle/>
          <a:p>
            <a:pPr rtl="0"/>
            <a:r>
              <a:rPr lang="en-GB" dirty="0"/>
              <a:t> </a:t>
            </a:r>
          </a:p>
        </p:txBody>
      </p:sp>
      <p:sp>
        <p:nvSpPr>
          <p:cNvPr id="2" name="TextBox 1">
            <a:extLst>
              <a:ext uri="{FF2B5EF4-FFF2-40B4-BE49-F238E27FC236}">
                <a16:creationId xmlns:a16="http://schemas.microsoft.com/office/drawing/2014/main" id="{BCA15E13-B8DD-4D3D-779F-D3CAC12B4F1E}"/>
              </a:ext>
            </a:extLst>
          </p:cNvPr>
          <p:cNvSpPr txBox="1"/>
          <p:nvPr/>
        </p:nvSpPr>
        <p:spPr>
          <a:xfrm>
            <a:off x="144807" y="4542713"/>
            <a:ext cx="9791537" cy="2031325"/>
          </a:xfrm>
          <a:prstGeom prst="rect">
            <a:avLst/>
          </a:prstGeom>
          <a:noFill/>
        </p:spPr>
        <p:txBody>
          <a:bodyPr wrap="square" rtlCol="0">
            <a:spAutoFit/>
          </a:bodyPr>
          <a:lstStyle/>
          <a:p>
            <a:r>
              <a:rPr lang="en-GB" b="0" i="0" dirty="0">
                <a:solidFill>
                  <a:srgbClr val="FFFFFF"/>
                </a:solidFill>
                <a:effectLst/>
                <a:latin typeface="Constantia" panose="02030602050306030303" pitchFamily="18" charset="0"/>
              </a:rPr>
              <a:t>The code for the software project is essential for tracking how team members are contributing and ensuring that the code is written in a clear and understandable way. Automated tests run whenever new code is added to check for any problems that could affect the existing functionality. Extensive unit tests are written to make sure that different parts of the code work correctly. If any issues or bugs are discovered, a system is in place to report and address them promptly. By following these steps, the software project can maintain high standards of functionality, reliability, and performance.</a:t>
            </a:r>
            <a:endParaRPr lang="en-GB" dirty="0">
              <a:latin typeface="Constantia" panose="02030602050306030303" pitchFamily="18" charset="0"/>
            </a:endParaRPr>
          </a:p>
        </p:txBody>
      </p:sp>
      <p:pic>
        <p:nvPicPr>
          <p:cNvPr id="6" name="Picture 5">
            <a:extLst>
              <a:ext uri="{FF2B5EF4-FFF2-40B4-BE49-F238E27FC236}">
                <a16:creationId xmlns:a16="http://schemas.microsoft.com/office/drawing/2014/main" id="{373FF478-9A52-D299-5756-7C5BA6BB3064}"/>
              </a:ext>
            </a:extLst>
          </p:cNvPr>
          <p:cNvPicPr>
            <a:picLocks noChangeAspect="1"/>
          </p:cNvPicPr>
          <p:nvPr/>
        </p:nvPicPr>
        <p:blipFill>
          <a:blip r:embed="rId3"/>
          <a:stretch>
            <a:fillRect/>
          </a:stretch>
        </p:blipFill>
        <p:spPr>
          <a:xfrm>
            <a:off x="1652200" y="1565819"/>
            <a:ext cx="5288739" cy="2976894"/>
          </a:xfrm>
          <a:prstGeom prst="rect">
            <a:avLst/>
          </a:prstGeom>
        </p:spPr>
      </p:pic>
    </p:spTree>
    <p:extLst>
      <p:ext uri="{BB962C8B-B14F-4D97-AF65-F5344CB8AC3E}">
        <p14:creationId xmlns:p14="http://schemas.microsoft.com/office/powerpoint/2010/main" val="40916746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105962" y="0"/>
            <a:ext cx="9642406" cy="1048471"/>
          </a:xfrm>
        </p:spPr>
        <p:txBody>
          <a:bodyPr rtlCol="0"/>
          <a:lstStyle/>
          <a:p>
            <a:pPr algn="l" rtl="0"/>
            <a:r>
              <a:rPr lang="en-GB" dirty="0"/>
              <a:t>Application quality</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0061769" y="6106465"/>
            <a:ext cx="1327024" cy="697605"/>
          </a:xfrm>
        </p:spPr>
        <p:txBody>
          <a:bodyPr rtlCol="0"/>
          <a:lstStyle/>
          <a:p>
            <a:pPr rtl="0"/>
            <a:r>
              <a:rPr lang="en-GB" dirty="0"/>
              <a:t> </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rtlCol="0"/>
          <a:lstStyle/>
          <a:p>
            <a:pPr rtl="0"/>
            <a:r>
              <a:rPr lang="en-GB" dirty="0"/>
              <a:t> </a:t>
            </a:r>
          </a:p>
        </p:txBody>
      </p:sp>
      <p:sp>
        <p:nvSpPr>
          <p:cNvPr id="2" name="TextBox 1">
            <a:extLst>
              <a:ext uri="{FF2B5EF4-FFF2-40B4-BE49-F238E27FC236}">
                <a16:creationId xmlns:a16="http://schemas.microsoft.com/office/drawing/2014/main" id="{167577D2-31D6-AEE7-C70B-9EDA44DC63B9}"/>
              </a:ext>
            </a:extLst>
          </p:cNvPr>
          <p:cNvSpPr txBox="1"/>
          <p:nvPr/>
        </p:nvSpPr>
        <p:spPr>
          <a:xfrm>
            <a:off x="105962" y="4226795"/>
            <a:ext cx="9791537" cy="2585323"/>
          </a:xfrm>
          <a:prstGeom prst="rect">
            <a:avLst/>
          </a:prstGeom>
          <a:noFill/>
        </p:spPr>
        <p:txBody>
          <a:bodyPr wrap="square" rtlCol="0">
            <a:spAutoFit/>
          </a:bodyPr>
          <a:lstStyle/>
          <a:p>
            <a:r>
              <a:rPr lang="en-GB" b="0" i="0" dirty="0">
                <a:solidFill>
                  <a:srgbClr val="FFFFFF"/>
                </a:solidFill>
                <a:effectLst/>
                <a:latin typeface="Constantia" panose="02030602050306030303" pitchFamily="18" charset="0"/>
              </a:rPr>
              <a:t>The code is crucial for managing tasks related to the application and ensuring overall application quality. It guarantees that the application meets requirements, functions properly, and is user-friendly. The code also ensures successful deployment using a docker-compose file and meets all dependencies. It validates that the final version of the task board and project requirements are fulfilled, confirming that all project requirements and user stories are completed to achieve the application's intended purpose. The code effectively utilises Kanban/Project Board to track progress, assign tasks, and coordinate development efforts within the team. Ultimately, the code ensures that the application meets specified requirements, delivers expected functionality and features, and is easy to understand and use.</a:t>
            </a:r>
            <a:endParaRPr lang="en-GB" dirty="0">
              <a:latin typeface="Constantia" panose="02030602050306030303" pitchFamily="18" charset="0"/>
            </a:endParaRPr>
          </a:p>
        </p:txBody>
      </p:sp>
      <p:pic>
        <p:nvPicPr>
          <p:cNvPr id="6" name="Picture 5">
            <a:extLst>
              <a:ext uri="{FF2B5EF4-FFF2-40B4-BE49-F238E27FC236}">
                <a16:creationId xmlns:a16="http://schemas.microsoft.com/office/drawing/2014/main" id="{877B384F-5847-711E-0270-CCA27435559F}"/>
              </a:ext>
            </a:extLst>
          </p:cNvPr>
          <p:cNvPicPr>
            <a:picLocks noChangeAspect="1"/>
          </p:cNvPicPr>
          <p:nvPr/>
        </p:nvPicPr>
        <p:blipFill>
          <a:blip r:embed="rId3"/>
          <a:stretch>
            <a:fillRect/>
          </a:stretch>
        </p:blipFill>
        <p:spPr>
          <a:xfrm>
            <a:off x="1550162" y="1048471"/>
            <a:ext cx="4978103" cy="3111314"/>
          </a:xfrm>
          <a:prstGeom prst="rect">
            <a:avLst/>
          </a:prstGeom>
        </p:spPr>
      </p:pic>
    </p:spTree>
    <p:extLst>
      <p:ext uri="{BB962C8B-B14F-4D97-AF65-F5344CB8AC3E}">
        <p14:creationId xmlns:p14="http://schemas.microsoft.com/office/powerpoint/2010/main" val="11871561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211523" y="181926"/>
            <a:ext cx="8410126" cy="1048471"/>
          </a:xfrm>
        </p:spPr>
        <p:txBody>
          <a:bodyPr rtlCol="0"/>
          <a:lstStyle/>
          <a:p>
            <a:pPr algn="l" rtl="0"/>
            <a:r>
              <a:rPr lang="en-GB" dirty="0"/>
              <a:t>CODE FUNCTIONALITY</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0061769" y="6106465"/>
            <a:ext cx="1327024" cy="697605"/>
          </a:xfrm>
        </p:spPr>
        <p:txBody>
          <a:bodyPr rtlCol="0"/>
          <a:lstStyle/>
          <a:p>
            <a:pPr rtl="0"/>
            <a:r>
              <a:rPr lang="en-GB" dirty="0"/>
              <a:t> </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rtlCol="0"/>
          <a:lstStyle/>
          <a:p>
            <a:pPr rtl="0"/>
            <a:r>
              <a:rPr lang="en-GB" dirty="0"/>
              <a:t> </a:t>
            </a:r>
          </a:p>
        </p:txBody>
      </p:sp>
      <p:sp>
        <p:nvSpPr>
          <p:cNvPr id="2" name="TextBox 1">
            <a:extLst>
              <a:ext uri="{FF2B5EF4-FFF2-40B4-BE49-F238E27FC236}">
                <a16:creationId xmlns:a16="http://schemas.microsoft.com/office/drawing/2014/main" id="{ADEE3030-7CFF-9263-B9E0-B77055C2309B}"/>
              </a:ext>
            </a:extLst>
          </p:cNvPr>
          <p:cNvSpPr txBox="1"/>
          <p:nvPr/>
        </p:nvSpPr>
        <p:spPr>
          <a:xfrm>
            <a:off x="5502098" y="2978668"/>
            <a:ext cx="914400" cy="914400"/>
          </a:xfrm>
          <a:prstGeom prst="rect">
            <a:avLst/>
          </a:prstGeom>
          <a:noFill/>
        </p:spPr>
        <p:txBody>
          <a:bodyPr wrap="square" rtlCol="0">
            <a:spAutoFit/>
          </a:bodyPr>
          <a:lstStyle/>
          <a:p>
            <a:endParaRPr lang="en-GB" dirty="0"/>
          </a:p>
        </p:txBody>
      </p:sp>
      <p:sp>
        <p:nvSpPr>
          <p:cNvPr id="6" name="TextBox 5">
            <a:extLst>
              <a:ext uri="{FF2B5EF4-FFF2-40B4-BE49-F238E27FC236}">
                <a16:creationId xmlns:a16="http://schemas.microsoft.com/office/drawing/2014/main" id="{977A4980-FD00-F3B4-2F57-621AD700B933}"/>
              </a:ext>
            </a:extLst>
          </p:cNvPr>
          <p:cNvSpPr txBox="1"/>
          <p:nvPr/>
        </p:nvSpPr>
        <p:spPr>
          <a:xfrm>
            <a:off x="211522" y="1527514"/>
            <a:ext cx="9791538" cy="2308324"/>
          </a:xfrm>
          <a:prstGeom prst="rect">
            <a:avLst/>
          </a:prstGeom>
          <a:noFill/>
        </p:spPr>
        <p:txBody>
          <a:bodyPr wrap="square" rtlCol="0">
            <a:spAutoFit/>
          </a:bodyPr>
          <a:lstStyle/>
          <a:p>
            <a:r>
              <a:rPr lang="en-GB" b="0" i="0" dirty="0">
                <a:solidFill>
                  <a:schemeClr val="bg1"/>
                </a:solidFill>
                <a:effectLst/>
                <a:latin typeface="Söhne"/>
              </a:rPr>
              <a:t>Scope Definition, Stakeholder Identification, and Risk Management are crucial aspects of the project's success. The scope defines what the project will deliver, ensuring it stays focused and achievable. By defining clear boundaries, the team can effectively plan and execute tasks within the given timeframe and resources. Stakeholder identification involves recognizing all parties involved in the project, including end-users and sponsors. Gathering feedback from stakeholders helps align the project with their needs and expectations, ensuring a successful outcome. Risk management involves identifying potential obstacles and developing strategies to address them. By anticipating challenges early on, the team can mitigate risks and prevent issues from derailing the project.</a:t>
            </a:r>
            <a:endParaRPr lang="en-GB" dirty="0">
              <a:solidFill>
                <a:schemeClr val="bg1"/>
              </a:solidFill>
              <a:latin typeface="Constantia" panose="02030602050306030303" pitchFamily="18" charset="0"/>
            </a:endParaRPr>
          </a:p>
        </p:txBody>
      </p:sp>
      <p:sp>
        <p:nvSpPr>
          <p:cNvPr id="7" name="TextBox 6">
            <a:extLst>
              <a:ext uri="{FF2B5EF4-FFF2-40B4-BE49-F238E27FC236}">
                <a16:creationId xmlns:a16="http://schemas.microsoft.com/office/drawing/2014/main" id="{2995EE65-E094-C62C-753D-E5363C49FC02}"/>
              </a:ext>
            </a:extLst>
          </p:cNvPr>
          <p:cNvSpPr txBox="1"/>
          <p:nvPr/>
        </p:nvSpPr>
        <p:spPr>
          <a:xfrm>
            <a:off x="211523" y="3929848"/>
            <a:ext cx="9791537" cy="4247317"/>
          </a:xfrm>
          <a:prstGeom prst="rect">
            <a:avLst/>
          </a:prstGeom>
          <a:noFill/>
        </p:spPr>
        <p:txBody>
          <a:bodyPr wrap="square" rtlCol="0">
            <a:spAutoFit/>
          </a:bodyPr>
          <a:lstStyle/>
          <a:p>
            <a:r>
              <a:rPr lang="en-GB" b="0" i="0" dirty="0">
                <a:solidFill>
                  <a:srgbClr val="FFFFFF"/>
                </a:solidFill>
                <a:effectLst/>
                <a:latin typeface="Constantia" panose="02030602050306030303" pitchFamily="18" charset="0"/>
              </a:rPr>
              <a:t>User Interface Design, Security Measures, and Scalability and Performance are essential for creating a reliable and user-friendly application. User interface design focuses on creating an intuitive and easy-to-use interface for the application. By using familiar design patterns and responsive layouts, users can navigate the application effortlessly. Security measures are implemented to protect sensitive data and prevent unauthorized access. Encryption and authentication mechanisms ensure that user information remains secure. Scalability and performance considerations ensure that the application can handle increased usage and data volume without compromising speed or reliability. Efficient database design and optimization techniques maximize performance, providing a seamless user experience even under high loads.</a:t>
            </a:r>
          </a:p>
          <a:p>
            <a:endParaRPr lang="en-GB" b="0" i="0" dirty="0">
              <a:solidFill>
                <a:srgbClr val="FFFFFF"/>
              </a:solidFill>
              <a:effectLst/>
              <a:latin typeface="Constantia" panose="02030602050306030303" pitchFamily="18" charset="0"/>
            </a:endParaRPr>
          </a:p>
          <a:p>
            <a:endParaRPr lang="en-GB" b="0" i="0" dirty="0">
              <a:solidFill>
                <a:srgbClr val="FFFFFF"/>
              </a:solidFill>
              <a:effectLst/>
              <a:latin typeface="Constantia" panose="02030602050306030303" pitchFamily="18" charset="0"/>
            </a:endParaRPr>
          </a:p>
          <a:p>
            <a:endParaRPr lang="en-GB" b="0" i="0" dirty="0">
              <a:solidFill>
                <a:srgbClr val="FFFFFF"/>
              </a:solidFill>
              <a:effectLst/>
              <a:latin typeface="Constantia" panose="02030602050306030303" pitchFamily="18" charset="0"/>
            </a:endParaRPr>
          </a:p>
          <a:p>
            <a:endParaRPr lang="en-GB" b="0" i="0" dirty="0">
              <a:solidFill>
                <a:srgbClr val="FFFFFF"/>
              </a:solidFill>
              <a:effectLst/>
              <a:latin typeface="Constantia" panose="02030602050306030303" pitchFamily="18" charset="0"/>
            </a:endParaRPr>
          </a:p>
          <a:p>
            <a:endParaRPr lang="en-GB" b="0" i="0" dirty="0">
              <a:solidFill>
                <a:srgbClr val="FFFFFF"/>
              </a:solidFill>
              <a:effectLst/>
              <a:latin typeface="Constantia" panose="02030602050306030303" pitchFamily="18" charset="0"/>
            </a:endParaRPr>
          </a:p>
          <a:p>
            <a:endParaRPr lang="en-GB" b="0" i="0" dirty="0">
              <a:solidFill>
                <a:srgbClr val="FFFFFF"/>
              </a:solidFill>
              <a:effectLst/>
              <a:latin typeface="Constantia" panose="02030602050306030303" pitchFamily="18" charset="0"/>
            </a:endParaRPr>
          </a:p>
        </p:txBody>
      </p:sp>
    </p:spTree>
    <p:extLst>
      <p:ext uri="{BB962C8B-B14F-4D97-AF65-F5344CB8AC3E}">
        <p14:creationId xmlns:p14="http://schemas.microsoft.com/office/powerpoint/2010/main" val="2709983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211523" y="181926"/>
            <a:ext cx="8410126" cy="1048471"/>
          </a:xfrm>
        </p:spPr>
        <p:txBody>
          <a:bodyPr rtlCol="0"/>
          <a:lstStyle/>
          <a:p>
            <a:pPr algn="l" rtl="0"/>
            <a:r>
              <a:rPr lang="en-GB" dirty="0"/>
              <a:t>Team collaboration</a:t>
            </a:r>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10061769" y="6106465"/>
            <a:ext cx="1327024" cy="697605"/>
          </a:xfrm>
        </p:spPr>
        <p:txBody>
          <a:bodyPr rtlCol="0"/>
          <a:lstStyle/>
          <a:p>
            <a:pPr rtl="0"/>
            <a:r>
              <a:rPr lang="en-GB" dirty="0"/>
              <a:t> </a:t>
            </a:r>
          </a:p>
        </p:txBody>
      </p:sp>
      <p:sp>
        <p:nvSpPr>
          <p:cNvPr id="5" name="Slide Number Placeholder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rtlCol="0"/>
          <a:lstStyle/>
          <a:p>
            <a:pPr rtl="0"/>
            <a:r>
              <a:rPr lang="en-GB" dirty="0"/>
              <a:t> </a:t>
            </a:r>
          </a:p>
        </p:txBody>
      </p:sp>
      <p:sp>
        <p:nvSpPr>
          <p:cNvPr id="2" name="TextBox 1">
            <a:extLst>
              <a:ext uri="{FF2B5EF4-FFF2-40B4-BE49-F238E27FC236}">
                <a16:creationId xmlns:a16="http://schemas.microsoft.com/office/drawing/2014/main" id="{ADEE3030-7CFF-9263-B9E0-B77055C2309B}"/>
              </a:ext>
            </a:extLst>
          </p:cNvPr>
          <p:cNvSpPr txBox="1"/>
          <p:nvPr/>
        </p:nvSpPr>
        <p:spPr>
          <a:xfrm>
            <a:off x="5502098" y="2978668"/>
            <a:ext cx="914400" cy="914400"/>
          </a:xfrm>
          <a:prstGeom prst="rect">
            <a:avLst/>
          </a:prstGeom>
          <a:noFill/>
        </p:spPr>
        <p:txBody>
          <a:bodyPr wrap="square" rtlCol="0">
            <a:spAutoFit/>
          </a:bodyPr>
          <a:lstStyle/>
          <a:p>
            <a:endParaRPr lang="en-GB" dirty="0"/>
          </a:p>
        </p:txBody>
      </p:sp>
      <p:graphicFrame>
        <p:nvGraphicFramePr>
          <p:cNvPr id="9" name="Table 8">
            <a:extLst>
              <a:ext uri="{FF2B5EF4-FFF2-40B4-BE49-F238E27FC236}">
                <a16:creationId xmlns:a16="http://schemas.microsoft.com/office/drawing/2014/main" id="{C1EABAA0-2BDF-FA0B-9466-366BC3D73ED5}"/>
              </a:ext>
            </a:extLst>
          </p:cNvPr>
          <p:cNvGraphicFramePr>
            <a:graphicFrameLocks noGrp="1"/>
          </p:cNvGraphicFramePr>
          <p:nvPr>
            <p:extLst>
              <p:ext uri="{D42A27DB-BD31-4B8C-83A1-F6EECF244321}">
                <p14:modId xmlns:p14="http://schemas.microsoft.com/office/powerpoint/2010/main" val="655499760"/>
              </p:ext>
            </p:extLst>
          </p:nvPr>
        </p:nvGraphicFramePr>
        <p:xfrm>
          <a:off x="956952" y="1727200"/>
          <a:ext cx="8128000" cy="3672840"/>
        </p:xfrm>
        <a:graphic>
          <a:graphicData uri="http://schemas.openxmlformats.org/drawingml/2006/table">
            <a:tbl>
              <a:tblPr firstRow="1" bandRow="1">
                <a:tableStyleId>{073A0DAA-6AF3-43AB-8588-CEC1D06C72B9}</a:tableStyleId>
              </a:tblPr>
              <a:tblGrid>
                <a:gridCol w="6024924">
                  <a:extLst>
                    <a:ext uri="{9D8B030D-6E8A-4147-A177-3AD203B41FA5}">
                      <a16:colId xmlns:a16="http://schemas.microsoft.com/office/drawing/2014/main" val="1584871642"/>
                    </a:ext>
                  </a:extLst>
                </a:gridCol>
                <a:gridCol w="2103076">
                  <a:extLst>
                    <a:ext uri="{9D8B030D-6E8A-4147-A177-3AD203B41FA5}">
                      <a16:colId xmlns:a16="http://schemas.microsoft.com/office/drawing/2014/main" val="2777941175"/>
                    </a:ext>
                  </a:extLst>
                </a:gridCol>
              </a:tblGrid>
              <a:tr h="370840">
                <a:tc>
                  <a:txBody>
                    <a:bodyPr/>
                    <a:lstStyle/>
                    <a:p>
                      <a:r>
                        <a:rPr lang="en-GB" dirty="0"/>
                        <a:t>TASK</a:t>
                      </a:r>
                    </a:p>
                  </a:txBody>
                  <a:tcPr/>
                </a:tc>
                <a:tc>
                  <a:txBody>
                    <a:bodyPr/>
                    <a:lstStyle/>
                    <a:p>
                      <a:r>
                        <a:rPr lang="en-GB" dirty="0"/>
                        <a:t>ASSIGNED TO</a:t>
                      </a:r>
                    </a:p>
                  </a:txBody>
                  <a:tcPr/>
                </a:tc>
                <a:extLst>
                  <a:ext uri="{0D108BD9-81ED-4DB2-BD59-A6C34878D82A}">
                    <a16:rowId xmlns:a16="http://schemas.microsoft.com/office/drawing/2014/main" val="1575895221"/>
                  </a:ext>
                </a:extLst>
              </a:tr>
              <a:tr h="370840">
                <a:tc>
                  <a:txBody>
                    <a:bodyPr/>
                    <a:lstStyle/>
                    <a:p>
                      <a:r>
                        <a:rPr lang="en-GB" dirty="0">
                          <a:solidFill>
                            <a:schemeClr val="tx1"/>
                          </a:solidFill>
                        </a:rPr>
                        <a:t>Overall application quality and success at meeting the aims set out during the design process </a:t>
                      </a:r>
                    </a:p>
                  </a:txBody>
                  <a:tcPr/>
                </a:tc>
                <a:tc>
                  <a:txBody>
                    <a:bodyPr/>
                    <a:lstStyle/>
                    <a:p>
                      <a:pPr algn="ctr"/>
                      <a:r>
                        <a:rPr lang="en-GB" dirty="0"/>
                        <a:t>Arron</a:t>
                      </a:r>
                    </a:p>
                  </a:txBody>
                  <a:tcPr/>
                </a:tc>
                <a:extLst>
                  <a:ext uri="{0D108BD9-81ED-4DB2-BD59-A6C34878D82A}">
                    <a16:rowId xmlns:a16="http://schemas.microsoft.com/office/drawing/2014/main" val="2690267564"/>
                  </a:ext>
                </a:extLst>
              </a:tr>
              <a:tr h="299382">
                <a:tc>
                  <a:txBody>
                    <a:bodyPr/>
                    <a:lstStyle/>
                    <a:p>
                      <a:r>
                        <a:rPr lang="en-GB" dirty="0">
                          <a:solidFill>
                            <a:schemeClr val="tx1"/>
                          </a:solidFill>
                        </a:rPr>
                        <a:t>Metrics from GitHub: used to assess individual contribution </a:t>
                      </a:r>
                    </a:p>
                  </a:txBody>
                  <a:tcPr/>
                </a:tc>
                <a:tc>
                  <a:txBody>
                    <a:bodyPr/>
                    <a:lstStyle/>
                    <a:p>
                      <a:pPr algn="ctr"/>
                      <a:r>
                        <a:rPr lang="en-GB" dirty="0"/>
                        <a:t>Mustafa &amp; Abdiwahab</a:t>
                      </a:r>
                    </a:p>
                  </a:txBody>
                  <a:tcPr/>
                </a:tc>
                <a:extLst>
                  <a:ext uri="{0D108BD9-81ED-4DB2-BD59-A6C34878D82A}">
                    <a16:rowId xmlns:a16="http://schemas.microsoft.com/office/drawing/2014/main" val="3951524493"/>
                  </a:ext>
                </a:extLst>
              </a:tr>
              <a:tr h="370840">
                <a:tc>
                  <a:txBody>
                    <a:bodyPr/>
                    <a:lstStyle/>
                    <a:p>
                      <a:r>
                        <a:rPr lang="en-GB" dirty="0"/>
                        <a:t>Application deployable using a docker-compose file, data can be provided separately </a:t>
                      </a:r>
                    </a:p>
                  </a:txBody>
                  <a:tcPr/>
                </a:tc>
                <a:tc>
                  <a:txBody>
                    <a:bodyPr/>
                    <a:lstStyle/>
                    <a:p>
                      <a:pPr algn="ctr"/>
                      <a:r>
                        <a:rPr lang="en-GB" dirty="0"/>
                        <a:t>Mohamed</a:t>
                      </a:r>
                    </a:p>
                  </a:txBody>
                  <a:tcPr/>
                </a:tc>
                <a:extLst>
                  <a:ext uri="{0D108BD9-81ED-4DB2-BD59-A6C34878D82A}">
                    <a16:rowId xmlns:a16="http://schemas.microsoft.com/office/drawing/2014/main" val="1918852856"/>
                  </a:ext>
                </a:extLst>
              </a:tr>
              <a:tr h="370840">
                <a:tc>
                  <a:txBody>
                    <a:bodyPr/>
                    <a:lstStyle/>
                    <a:p>
                      <a:r>
                        <a:rPr lang="en-GB" dirty="0"/>
                        <a:t>Final version of the task board and project requirements </a:t>
                      </a:r>
                    </a:p>
                  </a:txBody>
                  <a:tcPr/>
                </a:tc>
                <a:tc>
                  <a:txBody>
                    <a:bodyPr/>
                    <a:lstStyle/>
                    <a:p>
                      <a:pPr algn="ctr"/>
                      <a:r>
                        <a:rPr lang="en-GB" dirty="0"/>
                        <a:t>Nuyem </a:t>
                      </a:r>
                    </a:p>
                  </a:txBody>
                  <a:tcPr/>
                </a:tc>
                <a:extLst>
                  <a:ext uri="{0D108BD9-81ED-4DB2-BD59-A6C34878D82A}">
                    <a16:rowId xmlns:a16="http://schemas.microsoft.com/office/drawing/2014/main" val="1014101110"/>
                  </a:ext>
                </a:extLst>
              </a:tr>
              <a:tr h="370840">
                <a:tc>
                  <a:txBody>
                    <a:bodyPr/>
                    <a:lstStyle/>
                    <a:p>
                      <a:r>
                        <a:rPr lang="en-GB" dirty="0"/>
                        <a:t>Bug reporting system set-up </a:t>
                      </a:r>
                    </a:p>
                  </a:txBody>
                  <a:tcPr/>
                </a:tc>
                <a:tc>
                  <a:txBody>
                    <a:bodyPr/>
                    <a:lstStyle/>
                    <a:p>
                      <a:pPr algn="ctr"/>
                      <a:r>
                        <a:rPr lang="en-GB" dirty="0"/>
                        <a:t>Mustafa</a:t>
                      </a:r>
                    </a:p>
                  </a:txBody>
                  <a:tcPr/>
                </a:tc>
                <a:extLst>
                  <a:ext uri="{0D108BD9-81ED-4DB2-BD59-A6C34878D82A}">
                    <a16:rowId xmlns:a16="http://schemas.microsoft.com/office/drawing/2014/main" val="1403380231"/>
                  </a:ext>
                </a:extLst>
              </a:tr>
              <a:tr h="370840">
                <a:tc>
                  <a:txBody>
                    <a:bodyPr/>
                    <a:lstStyle/>
                    <a:p>
                      <a:r>
                        <a:rPr lang="en-GB" dirty="0"/>
                        <a:t>Group report</a:t>
                      </a:r>
                    </a:p>
                  </a:txBody>
                  <a:tcPr/>
                </a:tc>
                <a:tc>
                  <a:txBody>
                    <a:bodyPr/>
                    <a:lstStyle/>
                    <a:p>
                      <a:pPr algn="ctr"/>
                      <a:r>
                        <a:rPr lang="en-GB" dirty="0"/>
                        <a:t>Nuyem &amp; Abdiwahab</a:t>
                      </a:r>
                    </a:p>
                  </a:txBody>
                  <a:tcPr/>
                </a:tc>
                <a:extLst>
                  <a:ext uri="{0D108BD9-81ED-4DB2-BD59-A6C34878D82A}">
                    <a16:rowId xmlns:a16="http://schemas.microsoft.com/office/drawing/2014/main" val="75986063"/>
                  </a:ext>
                </a:extLst>
              </a:tr>
            </a:tbl>
          </a:graphicData>
        </a:graphic>
      </p:graphicFrame>
      <p:sp>
        <p:nvSpPr>
          <p:cNvPr id="10" name="TextBox 9">
            <a:extLst>
              <a:ext uri="{FF2B5EF4-FFF2-40B4-BE49-F238E27FC236}">
                <a16:creationId xmlns:a16="http://schemas.microsoft.com/office/drawing/2014/main" id="{EC964A16-0287-E48F-9BE5-91BBB9F98B8D}"/>
              </a:ext>
            </a:extLst>
          </p:cNvPr>
          <p:cNvSpPr txBox="1"/>
          <p:nvPr/>
        </p:nvSpPr>
        <p:spPr>
          <a:xfrm>
            <a:off x="211522" y="5615582"/>
            <a:ext cx="9791537" cy="923330"/>
          </a:xfrm>
          <a:prstGeom prst="rect">
            <a:avLst/>
          </a:prstGeom>
          <a:noFill/>
        </p:spPr>
        <p:txBody>
          <a:bodyPr wrap="square" rtlCol="0">
            <a:spAutoFit/>
          </a:bodyPr>
          <a:lstStyle/>
          <a:p>
            <a:r>
              <a:rPr lang="en-GB" dirty="0">
                <a:solidFill>
                  <a:srgbClr val="FFFFFF"/>
                </a:solidFill>
                <a:latin typeface="Constantia" panose="02030602050306030303" pitchFamily="18" charset="0"/>
              </a:rPr>
              <a:t>We worked very productively as a team. Initially we set up tasks based on everyone's strengths and weaknesses. Depending on the difficulties of the tasks we swapped roles around or assigned more people to help with specific tasks.</a:t>
            </a:r>
            <a:endParaRPr lang="en-GB" dirty="0">
              <a:latin typeface="Constantia" panose="02030602050306030303" pitchFamily="18" charset="0"/>
            </a:endParaRPr>
          </a:p>
        </p:txBody>
      </p:sp>
    </p:spTree>
    <p:extLst>
      <p:ext uri="{BB962C8B-B14F-4D97-AF65-F5344CB8AC3E}">
        <p14:creationId xmlns:p14="http://schemas.microsoft.com/office/powerpoint/2010/main" val="673489807"/>
      </p:ext>
    </p:extLst>
  </p:cSld>
  <p:clrMapOvr>
    <a:masterClrMapping/>
  </p:clrMapOvr>
</p:sld>
</file>

<file path=ppt/theme/theme1.xml><?xml version="1.0" encoding="utf-8"?>
<a:theme xmlns:a="http://schemas.openxmlformats.org/drawingml/2006/main" name="Office Theme">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677756_TF67328976" id="{8D41288C-A143-4C55-A19F-9A38F7741759}" vid="{98B99BFD-3B7E-4AE0-80A8-38C1178D3A4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4934E25-8442-49E9-ABDF-3146C4145F3B}">
  <ds:schemaRefs>
    <ds:schemaRef ds:uri="http://schemas.microsoft.com/office/2006/metadata/properties"/>
    <ds:schemaRef ds:uri="http://schemas.microsoft.com/office/infopath/2007/PartnerControls"/>
    <ds:schemaRef ds:uri="http://schemas.microsoft.com/sharepoint/v3"/>
  </ds:schemaRefs>
</ds:datastoreItem>
</file>

<file path=customXml/itemProps2.xml><?xml version="1.0" encoding="utf-8"?>
<ds:datastoreItem xmlns:ds="http://schemas.openxmlformats.org/officeDocument/2006/customXml" ds:itemID="{1BBB5711-29E1-4F8E-81A0-7947C57B2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6CB1848-D3E0-4F10-B640-720BE758B85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{9577D2C5-9233-422E-BAD2-CC914D39AD20}tf67328976_win32</Template>
  <TotalTime>43</TotalTime>
  <Words>616</Words>
  <Application>Microsoft Office PowerPoint</Application>
  <PresentationFormat>Widescreen</PresentationFormat>
  <Paragraphs>45</Paragraphs>
  <Slides>6</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Calibri</vt:lpstr>
      <vt:lpstr>Constantia</vt:lpstr>
      <vt:lpstr>Corbel</vt:lpstr>
      <vt:lpstr>Söhne</vt:lpstr>
      <vt:lpstr>Times New Roman</vt:lpstr>
      <vt:lpstr>Office Theme</vt:lpstr>
      <vt:lpstr>project QUALITY</vt:lpstr>
      <vt:lpstr>CRITERIA</vt:lpstr>
      <vt:lpstr>Code quality</vt:lpstr>
      <vt:lpstr>Application quality</vt:lpstr>
      <vt:lpstr>CODE FUNCTIONALITY</vt:lpstr>
      <vt:lpstr>Team collaboration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QUALITY</dc:title>
  <dc:creator>Arron Mann (Student)</dc:creator>
  <cp:lastModifiedBy>Arron Mann (Student)</cp:lastModifiedBy>
  <cp:revision>5</cp:revision>
  <dcterms:created xsi:type="dcterms:W3CDTF">2024-04-22T16:46:48Z</dcterms:created>
  <dcterms:modified xsi:type="dcterms:W3CDTF">2024-04-26T13:50:58Z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